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2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C2887-0217-4176-8BD3-1A22049386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7C8D3-CA80-4FC0-B901-9E9414345E1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5658" y="1535056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2523" y="3370512"/>
            <a:ext cx="3143795" cy="29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4176" y="1022888"/>
            <a:ext cx="758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FPGA-based fluorescence microscope</a:t>
            </a:r>
            <a:endParaRPr 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6944995" y="5346700"/>
            <a:ext cx="20434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Yi Zhang</a:t>
            </a:r>
            <a:endParaRPr lang="en-US" dirty="0"/>
          </a:p>
          <a:p>
            <a:r>
              <a:rPr lang="en-US" dirty="0"/>
              <a:t>Zhihao Yuan</a:t>
            </a:r>
            <a:endParaRPr lang="en-US" dirty="0"/>
          </a:p>
          <a:p>
            <a:r>
              <a:rPr lang="en-US" dirty="0"/>
              <a:t>Tianzhi Wu</a:t>
            </a:r>
            <a:endParaRPr lang="en-US" dirty="0"/>
          </a:p>
          <a:p>
            <a:endParaRPr lang="en-US" dirty="0"/>
          </a:p>
          <a:p>
            <a:r>
              <a:rPr lang="en-US" dirty="0"/>
              <a:t>zhangyi@bu.edu</a:t>
            </a:r>
            <a:endParaRPr lang="en-US" dirty="0"/>
          </a:p>
          <a:p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73" y="1759294"/>
            <a:ext cx="4116625" cy="32608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4176" y="5098942"/>
            <a:ext cx="669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Bring real time to multi-channel microscope.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9932" y="1508694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79992" y="-790969"/>
            <a:ext cx="92715" cy="660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2523" y="3370512"/>
            <a:ext cx="3143795" cy="29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2" y="261257"/>
            <a:ext cx="7536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fluorescence microscope and why it is important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" y="1156156"/>
            <a:ext cx="2450382" cy="25124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649" y="1156156"/>
            <a:ext cx="2833871" cy="251241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4949" y="4254285"/>
            <a:ext cx="81288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cell is a very complex system includes lots of different chemicals. </a:t>
            </a:r>
            <a:endParaRPr lang="en-US" dirty="0"/>
          </a:p>
          <a:p>
            <a:r>
              <a:rPr lang="en-US" dirty="0"/>
              <a:t>However, ordinary microscope can not provide us with the chemical component information. </a:t>
            </a:r>
            <a:endParaRPr lang="en-US" dirty="0"/>
          </a:p>
          <a:p>
            <a:r>
              <a:rPr lang="en-US" dirty="0"/>
              <a:t>Fluorescence microscope provide us with a way to understand the chemical composition of cell in-vivo.  </a:t>
            </a:r>
            <a:endParaRPr lang="en-US" dirty="0"/>
          </a:p>
          <a:p>
            <a:r>
              <a:rPr lang="en-US" dirty="0"/>
              <a:t>The color of fluorescence microscope are not real color, they are </a:t>
            </a:r>
            <a:r>
              <a:rPr lang="en-US" dirty="0">
                <a:solidFill>
                  <a:srgbClr val="FF0000"/>
                </a:solidFill>
              </a:rPr>
              <a:t>pseudo color used to distinguish different chemical components.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microscope animal cell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9" r="8267"/>
          <a:stretch>
            <a:fillRect/>
          </a:stretch>
        </p:blipFill>
        <p:spPr bwMode="auto">
          <a:xfrm>
            <a:off x="3052905" y="1156156"/>
            <a:ext cx="2618527" cy="247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542440" y="3758339"/>
            <a:ext cx="8183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Chemical components of cell                                 ordinary microscope                                                       fluorescence microscope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2523" y="3370512"/>
            <a:ext cx="3143795" cy="29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dose </a:t>
            </a: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the fluorescence microscope 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0" name="Picture 2" descr="Image result for how does fluorescence microscope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24" y="1117479"/>
            <a:ext cx="2898512" cy="225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luorescence spectrum of biochemic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27" y="1081880"/>
            <a:ext cx="3133725" cy="25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130632" y="3651432"/>
            <a:ext cx="289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up of fluorescence microscope</a:t>
            </a:r>
            <a:endParaRPr 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5741269" y="3653103"/>
            <a:ext cx="217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Fluorescence spectrum</a:t>
            </a:r>
            <a:endParaRPr 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80447" y="3997886"/>
            <a:ext cx="8206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molecular absorb a photon, some kind of them will emit a photon with longer wavelength. </a:t>
            </a:r>
            <a:endParaRPr lang="en-US" dirty="0"/>
          </a:p>
          <a:p>
            <a:r>
              <a:rPr lang="en-US" dirty="0"/>
              <a:t>Different molecular emit different wavelength photon. When we get different kind photon, we can tell which molecular is there.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5658" y="1535056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24" y="4003239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2523" y="3370512"/>
            <a:ext cx="3143795" cy="29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FPGA can help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518605"/>
            <a:ext cx="865062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Pelet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, S., et al. "A fast global fitting algorithm for fluorescence lifetime imaging microscopy based on image segmentation." </a:t>
            </a:r>
            <a:r>
              <a:rPr lang="en-US" sz="900" i="1" dirty="0">
                <a:solidFill>
                  <a:srgbClr val="222222"/>
                </a:solidFill>
                <a:latin typeface="Arial" panose="020B0604020202020204" pitchFamily="34" charset="0"/>
              </a:rPr>
              <a:t>Biophysical journal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 87.4 (2004): 2807-2817.</a:t>
            </a:r>
            <a:endParaRPr lang="en-US" sz="9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85800" y="4860747"/>
            <a:ext cx="8572397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real fluorescence microscope system is complex and slow.</a:t>
            </a:r>
            <a:endParaRPr lang="en-US" dirty="0"/>
          </a:p>
          <a:p>
            <a:r>
              <a:rPr lang="en-US" dirty="0"/>
              <a:t>Problem of niose.</a:t>
            </a:r>
            <a:endParaRPr lang="en-US" dirty="0"/>
          </a:p>
          <a:p>
            <a:r>
              <a:rPr lang="en-US" dirty="0"/>
              <a:t>The FFT could make spectrum faster. </a:t>
            </a:r>
            <a:endParaRPr lang="en-US" dirty="0"/>
          </a:p>
          <a:p>
            <a:r>
              <a:rPr lang="en-US" dirty="0"/>
              <a:t>The FPGA can meke the calculation faster.</a:t>
            </a:r>
            <a:endParaRPr lang="en-US" dirty="0"/>
          </a:p>
          <a:p>
            <a:r>
              <a:rPr lang="en-US" dirty="0"/>
              <a:t>Real time imaging if possible.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20" y="956310"/>
            <a:ext cx="5095240" cy="39046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717" y="-297"/>
            <a:ext cx="9144793" cy="68585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273685"/>
            <a:ext cx="2433955" cy="4057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9050" y="14605"/>
            <a:ext cx="7886700" cy="1023620"/>
          </a:xfrm>
        </p:spPr>
        <p:txBody>
          <a:bodyPr/>
          <a:p>
            <a:r>
              <a:rPr lang="en-US" altLang="zh-CN" sz="24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Concept of Algorithm</a:t>
            </a:r>
            <a:endParaRPr lang="en-US" altLang="zh-CN" sz="24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832485"/>
            <a:ext cx="8916670" cy="5768975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79345" y="4378325"/>
            <a:ext cx="4343400" cy="83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445" y="5216525"/>
            <a:ext cx="4266565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70" y="1038225"/>
            <a:ext cx="4447540" cy="3075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5658" y="1535056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2523" y="3370512"/>
            <a:ext cx="3143795" cy="29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FPGA implementation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9" y="1101822"/>
            <a:ext cx="3650715" cy="2632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749" y="1101822"/>
            <a:ext cx="3509984" cy="26324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9755" y="6241062"/>
            <a:ext cx="8518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Li, Day-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Uei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et al. "FPGA implementation of a video-rate fluorescence lifetime imaging system with a 32x32 CMOS single photon avalanche diode array." (2009).</a:t>
            </a:r>
            <a:endParaRPr lang="en-US" sz="1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48712" y="4021810"/>
            <a:ext cx="799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semester project, start from nothing may be too hard. </a:t>
            </a:r>
            <a:endParaRPr lang="en-US" dirty="0"/>
          </a:p>
          <a:p>
            <a:r>
              <a:rPr lang="en-US" dirty="0"/>
              <a:t>In the cited paper, they proposed the implementation of the FPGA to achieve the image processing. </a:t>
            </a:r>
            <a:endParaRPr lang="en-US" dirty="0"/>
          </a:p>
          <a:p>
            <a:r>
              <a:rPr lang="en-US" dirty="0"/>
              <a:t>We hope to make it and add our improvement to it. 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Fluorescence microscope images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74" name="Picture 2" descr="Image result for fluorescence microscop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6" y="1036442"/>
            <a:ext cx="2892694" cy="208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05" y="1042476"/>
            <a:ext cx="2768941" cy="207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86" y="3487788"/>
            <a:ext cx="2892694" cy="19227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330" y="3487788"/>
            <a:ext cx="2772923" cy="19227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1847</Words>
  <Application>WPS 演示</Application>
  <PresentationFormat>全屏显示(4:3)</PresentationFormat>
  <Paragraphs>60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Calibri</vt:lpstr>
      <vt:lpstr>1_Office Theme</vt:lpstr>
      <vt:lpstr>PowerPoint 演示文稿</vt:lpstr>
      <vt:lpstr>PowerPoint 演示文稿</vt:lpstr>
      <vt:lpstr>PowerPoint 演示文稿</vt:lpstr>
      <vt:lpstr>PowerPoint 演示文稿</vt:lpstr>
      <vt:lpstr>Concept of Algorithm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 Zhang</dc:creator>
  <cp:lastModifiedBy>Administrator</cp:lastModifiedBy>
  <cp:revision>24</cp:revision>
  <dcterms:created xsi:type="dcterms:W3CDTF">2018-02-10T03:43:00Z</dcterms:created>
  <dcterms:modified xsi:type="dcterms:W3CDTF">2018-02-15T20:27:00Z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